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3" r:id="rId9"/>
    <p:sldId id="264" r:id="rId10"/>
    <p:sldId id="266" r:id="rId11"/>
    <p:sldId id="262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39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6BC69-B2A1-4C15-A774-62066E489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B41771-EA6E-44EA-8D7A-BCC6F9CA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0E5E7C-E962-43FB-9838-FAFEE0C0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1A0872-5DD3-4969-8261-59CDEAA3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DBB5EF-85C5-4CC0-9F6E-0A722CB9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8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FDFC34-ECDD-4979-9247-9C5C2871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72E8C2-984C-4670-99F4-49FD32CBE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347C18-A181-42D6-91B8-E1283070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49119D-EBF8-4962-B76C-53AAAB35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C1297E-A631-4068-81BE-706323BB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0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61724A-DEEB-42F6-8AC3-70DDF6DB6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129FAB-BD88-40CC-A8C1-2E07DDBE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752B1F-417C-4736-8E46-31F7ADCD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9005D9-1299-444C-B142-7D1F738F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55E53E-913C-4745-B3CB-A766E698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0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F22DB-16B2-4CAF-AEB7-168AD5E3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1A53E1-AAC1-4D3B-B368-33BF9C424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AC8279-85D7-4E37-A704-79F9EF47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4B6E48-E559-4047-B195-7C2C4647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B95623-BB18-40A3-89A5-D3A0887D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2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9A214-E831-479D-B5CD-E2E94721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101D73-1C38-428B-B240-201A7FEA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8F9449-E484-41CA-933C-9E7ACBC9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5BB0DE-608B-4EC5-8E21-DE9B47C5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A9A055-AB00-4AC7-92E9-E99C0CF0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E171C-261A-4E71-94E9-17876648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1CEC6A-8221-4944-98DE-13D54BA4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BDE7A7-FA27-4466-8433-3EEE593A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90DAD3-3E4A-479F-91DD-3343407C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3A26CA-7D6E-49F6-8F51-DC76AE59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CB0604-E09C-4F6C-84A7-33E0B0F7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46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4154CC-52D2-45EE-94E1-D232B7D3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8D316D-A2C2-453D-A829-F8166ED45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05DE81-BE01-4A45-A423-528487EB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D2F64A-9364-4D7F-B5A1-736D7A2F9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1853438-2D71-4250-8F05-934C94412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322FC6-94F8-41D0-AA0A-4D02F4EA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A83A2C-1D7B-4676-9CCF-E6D69624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F4243C-2221-496F-A355-C5D6DEFF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9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26469-CBF4-41C9-890A-5E6C6412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7FFEDC-6D52-42B3-9906-C8E0F441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B40249-61B7-4EF4-817F-AF6EB8A6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9D765-9419-449E-B752-58C7CC66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FAC8D3E-ED5C-4194-A204-A221B6B6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E5143B-D9F8-4B28-AED9-4EC92E13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0FAB07-8AFC-4CE9-8714-0157880C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F18A7C-3BD9-498D-B946-7CA9418D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476377-213C-4F75-9EC5-B7474EC3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8387F6-22AD-4F2D-805F-B6574FFE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1CA8CE-B2A0-4BE2-8381-37214E98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6A97FF-74AC-43AA-9527-759F5841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DB363A-2B30-4CCF-B474-43FE9913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8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930AB-B6FA-4140-A779-574BC05C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16D1750-3143-4348-82F5-45890A7D8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7D3EF0-406A-4860-877A-90E2AE2A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7D8165-FA53-4F59-8A04-9CA92E80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8E7B6D-3F47-43F5-9490-EA77F8D9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075B3D-EDE1-400D-AD4F-5A1A7BFB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77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2AAA97-9306-4DAC-A991-5CC654A5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8D99E5-8CB4-4E03-9515-BD656E50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225BAC-88FD-49B9-BF4E-602BF274F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793E-A820-47B0-85A6-D151796A76D1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2B6EAD-9DB1-4797-B139-3BB011DDB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38E828-7FA2-4C51-8228-8C47BBCD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D05B-EF24-4E64-83DE-DC52016F9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B40DD1-5F5F-43A9-AF1A-F414A558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92" y="1560414"/>
            <a:ext cx="6645216" cy="37371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90248E7-FA31-4959-9721-632A80904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54BFA6C-28B7-41F0-BDB5-97669F68B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40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6FACC4-4BDB-4A0F-B54C-4D80C4AD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E65B63-7991-43AC-8D4E-391948604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6" y="1825625"/>
            <a:ext cx="5265028" cy="4351338"/>
          </a:xfrm>
        </p:spPr>
      </p:pic>
    </p:spTree>
    <p:extLst>
      <p:ext uri="{BB962C8B-B14F-4D97-AF65-F5344CB8AC3E}">
        <p14:creationId xmlns:p14="http://schemas.microsoft.com/office/powerpoint/2010/main" val="355594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E6E20-4D5A-4662-B6E1-4BEF346B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AA7F8C3-188A-4404-B439-9FD883F4E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6" y="1825625"/>
            <a:ext cx="5265028" cy="4351338"/>
          </a:xfrm>
        </p:spPr>
      </p:pic>
    </p:spTree>
    <p:extLst>
      <p:ext uri="{BB962C8B-B14F-4D97-AF65-F5344CB8AC3E}">
        <p14:creationId xmlns:p14="http://schemas.microsoft.com/office/powerpoint/2010/main" val="104203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0588F2-3D14-4A87-8342-13D34077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94C31A8F-2608-4268-9C87-1B1A50E6B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92" y="2132708"/>
            <a:ext cx="664521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23141-49A0-4DC1-BD39-02E4B090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DD62F59-2C96-4218-8F86-22D7EAAF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5FAF67B-8283-46FE-9016-B7E5C952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92" y="1560414"/>
            <a:ext cx="664521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0FDBC-34BB-4A8F-919D-D720FCC0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404A26A-753F-4476-87D2-FB42E2207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92" y="2132708"/>
            <a:ext cx="664521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91811A-330B-435F-8EE0-49BF458E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FCBA8CBA-A93A-4545-AC9A-A6496A04B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92" y="2132708"/>
            <a:ext cx="6645216" cy="37371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94A466-DA6E-4945-9120-5FA1360F1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92" y="1560414"/>
            <a:ext cx="664521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934B8-B779-40E5-A998-588808BE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EAEE610-AAD8-4F8B-A146-2D7D897B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08" y="1825625"/>
            <a:ext cx="5357584" cy="4351338"/>
          </a:xfrm>
        </p:spPr>
      </p:pic>
    </p:spTree>
    <p:extLst>
      <p:ext uri="{BB962C8B-B14F-4D97-AF65-F5344CB8AC3E}">
        <p14:creationId xmlns:p14="http://schemas.microsoft.com/office/powerpoint/2010/main" val="164518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ACBB2-9D55-4606-8818-18792192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41E4C3-A9AB-4BBB-BA7D-99496A70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01" y="1825625"/>
            <a:ext cx="5275997" cy="4351338"/>
          </a:xfrm>
        </p:spPr>
      </p:pic>
    </p:spTree>
    <p:extLst>
      <p:ext uri="{BB962C8B-B14F-4D97-AF65-F5344CB8AC3E}">
        <p14:creationId xmlns:p14="http://schemas.microsoft.com/office/powerpoint/2010/main" val="155848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8E235-C373-4DF1-B766-03E33948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DA5C97A-074E-4EA4-AFE9-64FB8068E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02" y="1825625"/>
            <a:ext cx="5219796" cy="4351338"/>
          </a:xfrm>
        </p:spPr>
      </p:pic>
    </p:spTree>
    <p:extLst>
      <p:ext uri="{BB962C8B-B14F-4D97-AF65-F5344CB8AC3E}">
        <p14:creationId xmlns:p14="http://schemas.microsoft.com/office/powerpoint/2010/main" val="65769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3BF8D9-1A45-48B8-8E7F-FAE083A7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64B60E7-E051-42F5-982F-C1AE8EDFC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3" y="1825625"/>
            <a:ext cx="5303193" cy="4351338"/>
          </a:xfrm>
        </p:spPr>
      </p:pic>
    </p:spTree>
    <p:extLst>
      <p:ext uri="{BB962C8B-B14F-4D97-AF65-F5344CB8AC3E}">
        <p14:creationId xmlns:p14="http://schemas.microsoft.com/office/powerpoint/2010/main" val="307703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Shimizu Youichi</dc:creator>
  <cp:lastModifiedBy>Shimizu Youichi</cp:lastModifiedBy>
  <cp:revision>1</cp:revision>
  <dcterms:created xsi:type="dcterms:W3CDTF">2022-01-29T03:44:15Z</dcterms:created>
  <dcterms:modified xsi:type="dcterms:W3CDTF">2022-01-29T03:50:26Z</dcterms:modified>
</cp:coreProperties>
</file>